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34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microsoft.com/office/2007/relationships/media" Target="../media/media1.wav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3.gi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4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3.gif"/><Relationship Id="rId19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 một quả khế trả một cục vàng, may túi ba gang mang theo mà đựng.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237969" y="156377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bg1"/>
                </a:solidFill>
              </a:rPr>
              <a:t>Xưa rồi diễm. Những quả khế ngon ngọt này bây giờ là của ta. Muốn ăn khế thì phải trả lời đúng những câu hỏi mà ta đưa ra.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94925" y="4380774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TRỢ GIẢNG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486039" y="4390329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4" y="4376636"/>
            <a:ext cx="358651" cy="358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39" y="4364112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  <p:bldP spid="19" grpId="0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</a:t>
            </a: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1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</a:t>
            </a: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2</a:t>
            </a: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</a:t>
            </a:r>
          </a:p>
        </p:txBody>
      </p:sp>
      <p:sp>
        <p:nvSpPr>
          <p:cNvPr id="94" name="3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3</a:t>
            </a: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4</a:t>
            </a: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</a:t>
            </a: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5</a:t>
            </a: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781005" y="3612746"/>
            <a:ext cx="6226047" cy="1861159"/>
          </a:xfrm>
          <a:prstGeom prst="wedgeRectCallout">
            <a:avLst>
              <a:gd name="adj1" fmla="val -66420"/>
              <a:gd name="adj2" fmla="val -42682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 XEM VIDEO HƯỚNG DẪN</a:t>
            </a:r>
          </a:p>
          <a:p>
            <a:pPr lvl="0"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CHƠI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SỬA </a:t>
            </a:r>
          </a:p>
          <a:p>
            <a:pPr lvl="0" algn="ctr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( không xem khó hiểu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CÁCH CHƠI và CÁCH SỬA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đấy nhé 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645751" y="1550615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55735" y="1543476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TRỢ GIẢNG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446849" y="1553031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24" y="1539338"/>
            <a:ext cx="358651" cy="3586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49" y="1526814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130</Words>
  <Application>Microsoft Office PowerPoint</Application>
  <PresentationFormat>Widescreen</PresentationFormat>
  <Paragraphs>19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55</cp:revision>
  <dcterms:created xsi:type="dcterms:W3CDTF">2018-11-03T20:19:48Z</dcterms:created>
  <dcterms:modified xsi:type="dcterms:W3CDTF">2019-04-01T18:41:56Z</dcterms:modified>
</cp:coreProperties>
</file>